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70" r:id="rId10"/>
    <p:sldId id="263" r:id="rId11"/>
    <p:sldId id="271" r:id="rId12"/>
    <p:sldId id="264" r:id="rId13"/>
    <p:sldId id="272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9144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120676"/>
            <a:ext cx="5266135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Black Rifle Coffee Company - B2B Trade Show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268" y="3809999"/>
            <a:ext cx="5269314" cy="10127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Outdoor Retailer Summer Market 2025</a:t>
            </a:r>
          </a:p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SASAN AHOVAN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- Reconnect with specialty retail and hospitality partners</a:t>
            </a:r>
          </a:p>
          <a:p>
            <a:r>
              <a:rPr lang="en-US" sz="1700"/>
              <a:t>- Re-establish BRCC as a high-margin, specialty coffee brand</a:t>
            </a:r>
          </a:p>
          <a:p>
            <a:r>
              <a:rPr lang="en-US" sz="1700"/>
              <a:t>- Drive B2B orders through strategic messaging and booth engagement</a:t>
            </a:r>
          </a:p>
        </p:txBody>
      </p:sp>
      <p:pic>
        <p:nvPicPr>
          <p:cNvPr id="5" name="Picture 4" descr="Cappuccino with plant design">
            <a:extLst>
              <a:ext uri="{FF2B5EF4-FFF2-40B4-BE49-F238E27FC236}">
                <a16:creationId xmlns:a16="http://schemas.microsoft.com/office/drawing/2014/main" id="{E329AC8B-C40F-B385-807A-22A0B2D761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34" r="6915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Target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- Boutique Lodges and Campgrounds</a:t>
            </a:r>
          </a:p>
          <a:p>
            <a:r>
              <a:rPr lang="en-US" sz="1700"/>
              <a:t>- Independent Outdoor Retailers</a:t>
            </a:r>
          </a:p>
          <a:p>
            <a:r>
              <a:rPr lang="en-US" sz="1700"/>
              <a:t>- Specialty Coffee Shops</a:t>
            </a:r>
          </a:p>
          <a:p>
            <a:endParaRPr lang="en-US" sz="1700"/>
          </a:p>
          <a:p>
            <a:r>
              <a:rPr lang="en-US" sz="1700"/>
              <a:t>Buyer Persona:</a:t>
            </a:r>
          </a:p>
          <a:p>
            <a:r>
              <a:rPr lang="en-US" sz="1700"/>
              <a:t>- Values American-made, mission-driven products</a:t>
            </a:r>
          </a:p>
          <a:p>
            <a:r>
              <a:rPr lang="en-US" sz="1700"/>
              <a:t>- Seeks premium, small-batch goods</a:t>
            </a:r>
          </a:p>
          <a:p>
            <a:r>
              <a:rPr lang="en-US" sz="1700"/>
              <a:t>- Wants products with strong customer loyalty</a:t>
            </a:r>
          </a:p>
        </p:txBody>
      </p:sp>
      <p:pic>
        <p:nvPicPr>
          <p:cNvPr id="5" name="Picture 4" descr="Close-up of a coffee cup on a table">
            <a:extLst>
              <a:ext uri="{FF2B5EF4-FFF2-40B4-BE49-F238E27FC236}">
                <a16:creationId xmlns:a16="http://schemas.microsoft.com/office/drawing/2014/main" id="{34D50682-DFE3-DAB4-6477-9C4B0411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58" r="13992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3436144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316" y="1641752"/>
            <a:ext cx="1991915" cy="3213277"/>
          </a:xfrm>
        </p:spPr>
        <p:txBody>
          <a:bodyPr anchor="t">
            <a:normAutofit/>
          </a:bodyPr>
          <a:lstStyle/>
          <a:p>
            <a:r>
              <a:rPr lang="en-US" sz="3500" dirty="0"/>
              <a:t>Campaign Theme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4300" y="1721579"/>
            <a:ext cx="4605337" cy="3952648"/>
          </a:xfrm>
        </p:spPr>
        <p:txBody>
          <a:bodyPr>
            <a:normAutofit/>
          </a:bodyPr>
          <a:lstStyle/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Theme: Brew Bold. Build Loyalty.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Focus: High margins, strong brand loyalty, premium quality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Tagline: Patriot-grade profit margins. Repeat customers. Bold flavor.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213" y="575361"/>
            <a:ext cx="428045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8452"/>
            <a:ext cx="3731078" cy="358778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Campaign Theme 2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9836" y="1193254"/>
            <a:ext cx="968730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8295" y="421588"/>
            <a:ext cx="968601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8295" y="421588"/>
            <a:ext cx="968601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10689" y="4748271"/>
            <a:ext cx="997902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10689" y="4748271"/>
            <a:ext cx="997902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952" y="1130846"/>
            <a:ext cx="3731078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>
                <a:solidFill>
                  <a:schemeClr val="bg1"/>
                </a:solidFill>
              </a:rPr>
              <a:t>Theme: Small Batch. Big Mission.</a:t>
            </a:r>
          </a:p>
          <a:p>
            <a:pPr>
              <a:lnSpc>
                <a:spcPct val="90000"/>
              </a:lnSpc>
            </a:pPr>
            <a:r>
              <a:rPr lang="en-US" sz="2700">
                <a:solidFill>
                  <a:schemeClr val="bg1"/>
                </a:solidFill>
              </a:rPr>
              <a:t>Focus: Veteran-owned, community-driven, values-based partnerships</a:t>
            </a:r>
          </a:p>
          <a:p>
            <a:pPr>
              <a:lnSpc>
                <a:spcPct val="90000"/>
              </a:lnSpc>
            </a:pPr>
            <a:r>
              <a:rPr lang="en-US" sz="2700">
                <a:solidFill>
                  <a:schemeClr val="bg1"/>
                </a:solidFill>
              </a:rPr>
              <a:t>Tagline: Built with grit. Roasted with purpose. Partner with meaning.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/>
              <a:t>X Posts (Twitter)</a:t>
            </a:r>
          </a:p>
        </p:txBody>
      </p:sp>
      <p:sp>
        <p:nvSpPr>
          <p:cNvPr id="4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900"/>
              <a:t>Theme 1:</a:t>
            </a:r>
          </a:p>
          <a:p>
            <a:r>
              <a:rPr lang="en-US" sz="1900"/>
              <a:t>"Profit that salutes your bottom line. Loyal customers. Patriotic brand power. Brew bold. Booth #1776."</a:t>
            </a:r>
          </a:p>
          <a:p>
            <a:pPr marL="0" indent="0">
              <a:buNone/>
            </a:pPr>
            <a:endParaRPr lang="en-US" sz="1900"/>
          </a:p>
        </p:txBody>
      </p:sp>
      <p:pic>
        <p:nvPicPr>
          <p:cNvPr id="5" name="Picture 4" descr="A poster of a coffee pot and a bag of coffee&#10;&#10;Description automatically generated">
            <a:extLst>
              <a:ext uri="{FF2B5EF4-FFF2-40B4-BE49-F238E27FC236}">
                <a16:creationId xmlns:a16="http://schemas.microsoft.com/office/drawing/2014/main" id="{FE91EA2A-E1E4-2DA0-FC64-A8A11C72D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95" y="640080"/>
            <a:ext cx="3723208" cy="55778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/>
              <a:t>X Posts (Twitter)</a:t>
            </a:r>
          </a:p>
        </p:txBody>
      </p:sp>
      <p:sp>
        <p:nvSpPr>
          <p:cNvPr id="5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900"/>
              <a:t>Theme 2:</a:t>
            </a:r>
          </a:p>
          <a:p>
            <a:r>
              <a:rPr lang="en-US" sz="1900"/>
              <a:t>"American-sourced, veteran-roasted. Ready for retailers who care where their coffee comes from. Booth #1776. #BigMissionCoffee"</a:t>
            </a:r>
          </a:p>
        </p:txBody>
      </p:sp>
      <p:pic>
        <p:nvPicPr>
          <p:cNvPr id="9" name="Picture 8" descr="A person in a brown hat&#10;&#10;Description automatically generated">
            <a:extLst>
              <a:ext uri="{FF2B5EF4-FFF2-40B4-BE49-F238E27FC236}">
                <a16:creationId xmlns:a16="http://schemas.microsoft.com/office/drawing/2014/main" id="{F01B5DD9-7957-C196-535D-31D377192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95" y="640080"/>
            <a:ext cx="372320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24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97" y="502020"/>
            <a:ext cx="3992787" cy="1642970"/>
          </a:xfrm>
        </p:spPr>
        <p:txBody>
          <a:bodyPr anchor="b">
            <a:normAutofit/>
          </a:bodyPr>
          <a:lstStyle/>
          <a:p>
            <a:r>
              <a:rPr lang="en-US" sz="3500"/>
              <a:t>TikTok Video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692" y="2405894"/>
            <a:ext cx="3986392" cy="3535083"/>
          </a:xfrm>
        </p:spPr>
        <p:txBody>
          <a:bodyPr anchor="t">
            <a:normAutofit/>
          </a:bodyPr>
          <a:lstStyle/>
          <a:p>
            <a:r>
              <a:rPr lang="en-US" sz="1700"/>
              <a:t>Theme 1 - POV Trend:</a:t>
            </a:r>
          </a:p>
          <a:p>
            <a:r>
              <a:rPr lang="en-US" sz="1700"/>
              <a:t>Barista makes BRCC coffee → happy repeat customer → high-five with store clerk</a:t>
            </a:r>
          </a:p>
          <a:p>
            <a:r>
              <a:rPr lang="en-US" sz="1700"/>
              <a:t>CTA: "Want loyal foot traffic? Let’s brew success. Booth #1776."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erson making a coffee&#10;&#10;Description automatically generated">
            <a:extLst>
              <a:ext uri="{FF2B5EF4-FFF2-40B4-BE49-F238E27FC236}">
                <a16:creationId xmlns:a16="http://schemas.microsoft.com/office/drawing/2014/main" id="{1A40ABF5-9D25-98A0-693F-E164D5E03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708" y="714375"/>
            <a:ext cx="3048000" cy="5429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97" y="502020"/>
            <a:ext cx="3992787" cy="1642970"/>
          </a:xfrm>
        </p:spPr>
        <p:txBody>
          <a:bodyPr anchor="b">
            <a:normAutofit/>
          </a:bodyPr>
          <a:lstStyle/>
          <a:p>
            <a:r>
              <a:rPr lang="en-US" sz="3500"/>
              <a:t>TikTok Video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692" y="2405894"/>
            <a:ext cx="3986392" cy="3535083"/>
          </a:xfrm>
        </p:spPr>
        <p:txBody>
          <a:bodyPr anchor="t">
            <a:normAutofit/>
          </a:bodyPr>
          <a:lstStyle/>
          <a:p>
            <a:r>
              <a:rPr lang="en-US" sz="1700"/>
              <a:t>Theme 2 - Mission Focus:</a:t>
            </a:r>
          </a:p>
          <a:p>
            <a:r>
              <a:rPr lang="en-US" sz="1700"/>
              <a:t>Veteran roasting → boutique lodge serving BRCC → partner handshake</a:t>
            </a:r>
          </a:p>
          <a:p>
            <a:r>
              <a:rPr lang="en-US" sz="1700"/>
              <a:t>CTA: "Meet the team. Taste the mission. Booth #1776."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erson wearing a grey shirt&#10;&#10;Description automatically generated">
            <a:extLst>
              <a:ext uri="{FF2B5EF4-FFF2-40B4-BE49-F238E27FC236}">
                <a16:creationId xmlns:a16="http://schemas.microsoft.com/office/drawing/2014/main" id="{DA954B16-9FF6-AED4-874B-FF148EE98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404" y="769239"/>
            <a:ext cx="3048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72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8721"/>
            <a:ext cx="3530753" cy="1225650"/>
          </a:xfrm>
        </p:spPr>
        <p:txBody>
          <a:bodyPr anchor="b">
            <a:normAutofit/>
          </a:bodyPr>
          <a:lstStyle/>
          <a:p>
            <a:r>
              <a:rPr lang="en-US" sz="3300">
                <a:solidFill>
                  <a:schemeClr val="bg1"/>
                </a:solidFill>
              </a:rPr>
              <a:t>Facebook Boosted Posts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3904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326" y="1909192"/>
            <a:ext cx="3439885" cy="3647710"/>
          </a:xfrm>
        </p:spPr>
        <p:txBody>
          <a:bodyPr>
            <a:normAutofit/>
          </a:bodyPr>
          <a:lstStyle/>
          <a:p>
            <a:r>
              <a:rPr lang="en-US" sz="1700" dirty="0">
                <a:solidFill>
                  <a:schemeClr val="bg1"/>
                </a:solidFill>
              </a:rPr>
              <a:t>Theme 1:</a:t>
            </a:r>
          </a:p>
          <a:p>
            <a:r>
              <a:rPr lang="en-US" sz="1700" dirty="0">
                <a:solidFill>
                  <a:schemeClr val="bg1"/>
                </a:solidFill>
              </a:rPr>
              <a:t>Visual: Camp stove brewing BRCC on a cliff edge</a:t>
            </a:r>
          </a:p>
          <a:p>
            <a:r>
              <a:rPr lang="en-US" sz="1700" dirty="0">
                <a:solidFill>
                  <a:schemeClr val="bg1"/>
                </a:solidFill>
              </a:rPr>
              <a:t>Text: "Bold coffee. Bold margins. Let’s meet at Booth #1776."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5520" y="5707672"/>
            <a:ext cx="35354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tea kettle and a bag on a rock&#10;&#10;Description automatically generated">
            <a:extLst>
              <a:ext uri="{FF2B5EF4-FFF2-40B4-BE49-F238E27FC236}">
                <a16:creationId xmlns:a16="http://schemas.microsoft.com/office/drawing/2014/main" id="{7CF8F934-F8AF-17A4-EF45-7AE89F8E6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201" y="245546"/>
            <a:ext cx="4249911" cy="63669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5850" y="448721"/>
            <a:ext cx="3535497" cy="1225650"/>
          </a:xfrm>
        </p:spPr>
        <p:txBody>
          <a:bodyPr anchor="b">
            <a:normAutofit/>
          </a:bodyPr>
          <a:lstStyle/>
          <a:p>
            <a:r>
              <a:rPr lang="en-US" sz="3300">
                <a:solidFill>
                  <a:schemeClr val="bg1"/>
                </a:solidFill>
              </a:rPr>
              <a:t>Facebook Boosted Posts</a:t>
            </a:r>
          </a:p>
        </p:txBody>
      </p:sp>
      <p:pic>
        <p:nvPicPr>
          <p:cNvPr id="5" name="Picture 4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91CDC8E3-A753-4505-C6CE-6D890F986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41" y="245548"/>
            <a:ext cx="4249909" cy="636690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850" y="1909192"/>
            <a:ext cx="3535497" cy="36477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r>
              <a:rPr lang="en-US" sz="1700" dirty="0">
                <a:solidFill>
                  <a:schemeClr val="bg1"/>
                </a:solidFill>
              </a:rPr>
              <a:t>Theme 2:</a:t>
            </a:r>
          </a:p>
          <a:p>
            <a:r>
              <a:rPr lang="en-US" sz="1700" dirty="0">
                <a:solidFill>
                  <a:schemeClr val="bg1"/>
                </a:solidFill>
              </a:rPr>
              <a:t>Visual: Hospitality-style tasting at a glamping tent</a:t>
            </a:r>
          </a:p>
          <a:p>
            <a:r>
              <a:rPr lang="en-US" sz="1700" dirty="0">
                <a:solidFill>
                  <a:schemeClr val="bg1"/>
                </a:solidFill>
              </a:rPr>
              <a:t>Text: "Demo Brew Day. Sip. Connect. Partner. Thursday 3PM near Booth #1776."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5707672"/>
            <a:ext cx="35354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788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Background">
            <a:extLst>
              <a:ext uri="{FF2B5EF4-FFF2-40B4-BE49-F238E27FC236}">
                <a16:creationId xmlns:a16="http://schemas.microsoft.com/office/drawing/2014/main" id="{7DE220E6-BA55-4F04-B3C4-F4985F3E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tint">
            <a:extLst>
              <a:ext uri="{FF2B5EF4-FFF2-40B4-BE49-F238E27FC236}">
                <a16:creationId xmlns:a16="http://schemas.microsoft.com/office/drawing/2014/main" id="{5AE190BC-D2FD-433E-AB89-0DF68EFD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9233" y="0"/>
            <a:ext cx="78476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43E8FEA2-54EE-4F84-B5DB-A055A7D80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333" y="0"/>
            <a:ext cx="4556665" cy="6858000"/>
          </a:xfrm>
          <a:prstGeom prst="rect">
            <a:avLst/>
          </a:prstGeom>
          <a:ln>
            <a:noFill/>
          </a:ln>
          <a:effectLst>
            <a:outerShdw blurRad="508000" dist="190500" dir="5460000" sx="93000" sy="93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2324" y="762001"/>
            <a:ext cx="3416010" cy="1708243"/>
          </a:xfrm>
        </p:spPr>
        <p:txBody>
          <a:bodyPr anchor="ctr">
            <a:normAutofit/>
          </a:bodyPr>
          <a:lstStyle/>
          <a:p>
            <a:r>
              <a:rPr lang="en-US" sz="3500"/>
              <a:t>Trade Show Banners</a:t>
            </a:r>
          </a:p>
        </p:txBody>
      </p:sp>
      <p:pic>
        <p:nvPicPr>
          <p:cNvPr id="5" name="Picture 4" descr="A poster of a person holding a mug of coffee&#10;&#10;Description automatically generated">
            <a:extLst>
              <a:ext uri="{FF2B5EF4-FFF2-40B4-BE49-F238E27FC236}">
                <a16:creationId xmlns:a16="http://schemas.microsoft.com/office/drawing/2014/main" id="{DEE0B076-191D-0D6E-898E-825CF0B91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"/>
          <a:stretch>
            <a:fillRect/>
          </a:stretch>
        </p:blipFill>
        <p:spPr>
          <a:xfrm>
            <a:off x="571025" y="877545"/>
            <a:ext cx="3405752" cy="510291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324" y="2470244"/>
            <a:ext cx="3416010" cy="3769835"/>
          </a:xfrm>
        </p:spPr>
        <p:txBody>
          <a:bodyPr anchor="ctr">
            <a:normAutofit/>
          </a:bodyPr>
          <a:lstStyle/>
          <a:p>
            <a:r>
              <a:rPr lang="en-US" sz="1700"/>
              <a:t>Banner 1 (Theme 1):</a:t>
            </a:r>
          </a:p>
          <a:p>
            <a:r>
              <a:rPr lang="en-US" sz="1700"/>
              <a:t>Headline: "Brew Bold. Build Loyalty."</a:t>
            </a:r>
          </a:p>
          <a:p>
            <a:r>
              <a:rPr lang="en-US" sz="1700"/>
              <a:t>Subhead: "The coffee your customers remember. The brand they come back for."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1" y="762001"/>
            <a:ext cx="3060272" cy="1708242"/>
          </a:xfrm>
        </p:spPr>
        <p:txBody>
          <a:bodyPr anchor="ctr">
            <a:normAutofit/>
          </a:bodyPr>
          <a:lstStyle/>
          <a:p>
            <a:r>
              <a:rPr lang="en-US" sz="3500"/>
              <a:t>Trade Show Banners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2" y="2470244"/>
            <a:ext cx="3060271" cy="3769834"/>
          </a:xfrm>
        </p:spPr>
        <p:txBody>
          <a:bodyPr anchor="ctr">
            <a:normAutofit/>
          </a:bodyPr>
          <a:lstStyle/>
          <a:p>
            <a:r>
              <a:rPr lang="en-US" sz="1700"/>
              <a:t>Banner 2 (Theme 2):</a:t>
            </a:r>
          </a:p>
          <a:p>
            <a:r>
              <a:rPr lang="en-US" sz="1700"/>
              <a:t>Headline: "Small Batch. Big Mission."</a:t>
            </a:r>
          </a:p>
          <a:p>
            <a:r>
              <a:rPr lang="en-US" sz="1700"/>
              <a:t>Subhead: "Veteran-founded. Partner-powered. Built for purpose-driven retail."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50" y="0"/>
            <a:ext cx="508634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and person making coffee&#10;&#10;Description automatically generated">
            <a:extLst>
              <a:ext uri="{FF2B5EF4-FFF2-40B4-BE49-F238E27FC236}">
                <a16:creationId xmlns:a16="http://schemas.microsoft.com/office/drawing/2014/main" id="{1D162305-8FB2-EFC9-0201-12CB60D45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"/>
          <a:stretch>
            <a:fillRect/>
          </a:stretch>
        </p:blipFill>
        <p:spPr>
          <a:xfrm>
            <a:off x="4775973" y="737488"/>
            <a:ext cx="3592701" cy="53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40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213" y="575361"/>
            <a:ext cx="428045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8452"/>
            <a:ext cx="3731078" cy="358778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Sales Rep Introductions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9836" y="1193254"/>
            <a:ext cx="968730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8295" y="421588"/>
            <a:ext cx="968601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8295" y="421588"/>
            <a:ext cx="968601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10689" y="4748271"/>
            <a:ext cx="997902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10689" y="4748271"/>
            <a:ext cx="997902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952" y="1130846"/>
            <a:ext cx="3731078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Known Retailers: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1. "Hey SASAN great to see you again! We've got bold new brews your customers will crave."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2. "Stopped by Bass Pro recently? Ours comes with better margins and loyal buyers."</a:t>
            </a: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New Prospects: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1. "Hi there—do your customers ask for coffee by name? Ours do. Let me show you why."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2. "Looking to upgrade your coffee section with meaning and margin? We've got you covered."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5850" y="448721"/>
            <a:ext cx="3535497" cy="1225650"/>
          </a:xfrm>
        </p:spPr>
        <p:txBody>
          <a:bodyPr anchor="b">
            <a:normAutofit/>
          </a:bodyPr>
          <a:lstStyle/>
          <a:p>
            <a:r>
              <a:rPr lang="en-US" sz="3100">
                <a:solidFill>
                  <a:schemeClr val="bg1"/>
                </a:solidFill>
              </a:rPr>
              <a:t>Trade Show Loop Video (20-sec script)</a:t>
            </a:r>
          </a:p>
        </p:txBody>
      </p:sp>
      <p:pic>
        <p:nvPicPr>
          <p:cNvPr id="5" name="Picture 4" descr="A person working on a fire&#10;&#10;Description automatically generated">
            <a:extLst>
              <a:ext uri="{FF2B5EF4-FFF2-40B4-BE49-F238E27FC236}">
                <a16:creationId xmlns:a16="http://schemas.microsoft.com/office/drawing/2014/main" id="{C01B058F-1D00-EC43-8BA4-86C569041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97" y="2010593"/>
            <a:ext cx="4249909" cy="283681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850" y="1909192"/>
            <a:ext cx="3535497" cy="3647710"/>
          </a:xfrm>
        </p:spPr>
        <p:txBody>
          <a:bodyPr>
            <a:normAutofit/>
          </a:bodyPr>
          <a:lstStyle/>
          <a:p>
            <a:r>
              <a:rPr lang="en-US" sz="1700">
                <a:solidFill>
                  <a:schemeClr val="bg1"/>
                </a:solidFill>
              </a:rPr>
              <a:t>Visuals:</a:t>
            </a:r>
          </a:p>
          <a:p>
            <a:r>
              <a:rPr lang="en-US" sz="1700">
                <a:solidFill>
                  <a:schemeClr val="bg1"/>
                </a:solidFill>
              </a:rPr>
              <a:t>- Veteran roasting beans</a:t>
            </a:r>
          </a:p>
          <a:p>
            <a:r>
              <a:rPr lang="en-US" sz="1700">
                <a:solidFill>
                  <a:schemeClr val="bg1"/>
                </a:solidFill>
              </a:rPr>
              <a:t>- Campfire coffee brewing</a:t>
            </a:r>
          </a:p>
          <a:p>
            <a:r>
              <a:rPr lang="en-US" sz="1700">
                <a:solidFill>
                  <a:schemeClr val="bg1"/>
                </a:solidFill>
              </a:rPr>
              <a:t>- BRCC packaging with flag</a:t>
            </a:r>
          </a:p>
          <a:p>
            <a:r>
              <a:rPr lang="en-US" sz="1700">
                <a:solidFill>
                  <a:schemeClr val="bg1"/>
                </a:solidFill>
              </a:rPr>
              <a:t>- Lodge owner receiving product</a:t>
            </a:r>
          </a:p>
          <a:p>
            <a:endParaRPr lang="en-US" sz="1700">
              <a:solidFill>
                <a:schemeClr val="bg1"/>
              </a:solidFill>
            </a:endParaRPr>
          </a:p>
          <a:p>
            <a:r>
              <a:rPr lang="en-US" sz="1700">
                <a:solidFill>
                  <a:schemeClr val="bg1"/>
                </a:solidFill>
              </a:rPr>
              <a:t>Voiceover:</a:t>
            </a:r>
          </a:p>
          <a:p>
            <a:r>
              <a:rPr lang="en-US" sz="1700">
                <a:solidFill>
                  <a:schemeClr val="bg1"/>
                </a:solidFill>
              </a:rPr>
              <a:t>"This isn’t just coffee. It’s a commitment. Roasted in small batches. Backed by service and story. Black Rifle Coffee: Built for bold partners."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5707672"/>
            <a:ext cx="35354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776" y="923293"/>
            <a:ext cx="3022599" cy="4641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Internal Testing Summary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0A98BBA-D3EA-45DC-B8A1-9C61397D4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877720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E4C95AB-2BD7-4E38-BDD5-1E41F3A9B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877720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6151" y="1130846"/>
            <a:ext cx="3912879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</a:rPr>
              <a:t>Poll Results (5 people):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</a:rPr>
              <a:t>- 3 preferred "Small Batch. Big Mission" (felt more trustworthy)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</a:rPr>
              <a:t>- 4 said they'd stop at booth for the demo day event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</a:rPr>
              <a:t>- Visuals with veteran and lodge owners were most memorable</a:t>
            </a:r>
          </a:p>
          <a:p>
            <a:pPr>
              <a:lnSpc>
                <a:spcPct val="90000"/>
              </a:lnSpc>
            </a:pPr>
            <a:endParaRPr lang="en-US" sz="20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</a:rPr>
              <a:t>Recommendation: Anchor campaign with Theme 2: Small Batch. Big Mission for deeper emotional impact.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836128-58DE-4E5A-B27E-DFE747CA0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41014" y="5364542"/>
            <a:ext cx="1171823" cy="1493465"/>
            <a:chOff x="3121343" y="4864099"/>
            <a:chExt cx="2085971" cy="1993901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DA0090F-4FBF-434D-83B1-B274F83A9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8DF6032-C07A-45C6-8A4F-04EF4EDC0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B89F44-A096-479D-AD1F-120561C2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Graphic 212">
            <a:extLst>
              <a:ext uri="{FF2B5EF4-FFF2-40B4-BE49-F238E27FC236}">
                <a16:creationId xmlns:a16="http://schemas.microsoft.com/office/drawing/2014/main" id="{55C61911-45B2-48BF-AC7A-1EB579B42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6779" y="798490"/>
            <a:ext cx="685924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1" name="Graphic 212">
            <a:extLst>
              <a:ext uri="{FF2B5EF4-FFF2-40B4-BE49-F238E27FC236}">
                <a16:creationId xmlns:a16="http://schemas.microsoft.com/office/drawing/2014/main" id="{2DE4D4CE-6DAE-4A05-BE5B-6BCE3F4EC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6779" y="798490"/>
            <a:ext cx="685924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775" y="1264801"/>
            <a:ext cx="3085928" cy="429638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Closing Strategy &amp; Notes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CB1D39-68D4-4372-BF3B-2A33A7495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10C23D31-5B0A-4956-A59F-A24F57D2A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991" y="4604761"/>
            <a:ext cx="239955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4C6FC6E-4AAF-4628-B7E5-85DF9D32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991" y="4604761"/>
            <a:ext cx="239955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6151" y="1345827"/>
            <a:ext cx="3912879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>
                <a:solidFill>
                  <a:schemeClr val="bg1"/>
                </a:solidFill>
              </a:rPr>
              <a:t>- Focus booth design on authenticity, mission, and small-batch values</a:t>
            </a:r>
          </a:p>
          <a:p>
            <a:pPr>
              <a:lnSpc>
                <a:spcPct val="90000"/>
              </a:lnSpc>
            </a:pPr>
            <a:r>
              <a:rPr lang="en-US" sz="2500">
                <a:solidFill>
                  <a:schemeClr val="bg1"/>
                </a:solidFill>
              </a:rPr>
              <a:t>- Use demo events and storytelling visuals</a:t>
            </a:r>
          </a:p>
          <a:p>
            <a:pPr>
              <a:lnSpc>
                <a:spcPct val="90000"/>
              </a:lnSpc>
            </a:pPr>
            <a:r>
              <a:rPr lang="en-US" sz="2500">
                <a:solidFill>
                  <a:schemeClr val="bg1"/>
                </a:solidFill>
              </a:rPr>
              <a:t>- Equip reps with tailored intros and high-impact content</a:t>
            </a:r>
          </a:p>
          <a:p>
            <a:pPr>
              <a:lnSpc>
                <a:spcPct val="90000"/>
              </a:lnSpc>
            </a:pPr>
            <a:r>
              <a:rPr lang="en-US" sz="2500">
                <a:solidFill>
                  <a:schemeClr val="bg1"/>
                </a:solidFill>
              </a:rPr>
              <a:t>- Aligns with BRCC’s roots while elevating partner appeal</a:t>
            </a:r>
          </a:p>
        </p:txBody>
      </p:sp>
      <p:grpSp>
        <p:nvGrpSpPr>
          <p:cNvPr id="37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668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Black Rifle Coffee Company - B2B Trade Show Strategy</vt:lpstr>
      <vt:lpstr>Objectives</vt:lpstr>
      <vt:lpstr>Target Audience</vt:lpstr>
      <vt:lpstr>Campaign Theme 1</vt:lpstr>
      <vt:lpstr>Campaign Theme 2</vt:lpstr>
      <vt:lpstr>X Posts (Twitter)</vt:lpstr>
      <vt:lpstr>X Posts (Twitter)</vt:lpstr>
      <vt:lpstr>TikTok Video Concepts</vt:lpstr>
      <vt:lpstr>TikTok Video Concepts</vt:lpstr>
      <vt:lpstr>Facebook Boosted Posts</vt:lpstr>
      <vt:lpstr>Facebook Boosted Posts</vt:lpstr>
      <vt:lpstr>Trade Show Banners</vt:lpstr>
      <vt:lpstr>Trade Show Banners</vt:lpstr>
      <vt:lpstr>Sales Rep Introductions</vt:lpstr>
      <vt:lpstr>Trade Show Loop Video (20-sec script)</vt:lpstr>
      <vt:lpstr>Internal Testing Summary</vt:lpstr>
      <vt:lpstr>Closing Strategy &amp; Notes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Ahovan, Sasan</cp:lastModifiedBy>
  <cp:revision>3</cp:revision>
  <dcterms:created xsi:type="dcterms:W3CDTF">2013-01-27T09:14:16Z</dcterms:created>
  <dcterms:modified xsi:type="dcterms:W3CDTF">2025-07-07T03:02:45Z</dcterms:modified>
  <cp:category/>
</cp:coreProperties>
</file>